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496" y="-88"/>
      </p:cViewPr>
      <p:guideLst>
        <p:guide orient="horz" pos="2158"/>
        <p:guide pos="28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E8555-8337-1847-A842-ACD21F155B82}" type="datetimeFigureOut">
              <a:rPr lang="en-US" smtClean="0"/>
              <a:t>8/9/17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CFB8A-DAAC-9C4B-A23B-FAE20BDBB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2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CFB8A-DAAC-9C4B-A23B-FAE20BDBB5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7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4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8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5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5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5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1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9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8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241EF-DE77-AE47-AE8E-CE8AFB1BD7DF}" type="datetimeFigureOut">
              <a:rPr lang="en-US" smtClean="0"/>
              <a:t>8/9/17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C76FB-CD3D-AF44-A819-423726A7E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5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e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T 1 Modeh Ani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601370" y="31076"/>
            <a:ext cx="4654895" cy="3464902"/>
          </a:xfrm>
          <a:prstGeom prst="rect">
            <a:avLst/>
          </a:prstGeom>
        </p:spPr>
      </p:pic>
      <p:pic>
        <p:nvPicPr>
          <p:cNvPr id="8" name="Picture 7" descr="MT 2 La'asok B'divrei Torah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642791" y="3307166"/>
            <a:ext cx="4393528" cy="2181912"/>
          </a:xfrm>
          <a:prstGeom prst="rect">
            <a:avLst/>
          </a:prstGeom>
        </p:spPr>
      </p:pic>
      <p:pic>
        <p:nvPicPr>
          <p:cNvPr id="9" name="Picture 8" descr="Morning Blessing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" y="90026"/>
            <a:ext cx="4510736" cy="5837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2684" y="6140248"/>
            <a:ext cx="2214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 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pp. 24 and 42</a:t>
            </a:r>
            <a:endParaRPr lang="en-US" sz="1050" dirty="0">
              <a:latin typeface="Athelas Regular"/>
              <a:cs typeface="Athelas Regula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7035" y="6140248"/>
            <a:ext cx="11151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2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12" name="Picture 11" descr="Birchot HaShachar sunris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6" y="4002289"/>
            <a:ext cx="2686654" cy="177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der Havdala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175" y="-66360"/>
            <a:ext cx="5479806" cy="7184063"/>
          </a:xfrm>
          <a:prstGeom prst="rect">
            <a:avLst/>
          </a:prstGeom>
        </p:spPr>
      </p:pic>
      <p:pic>
        <p:nvPicPr>
          <p:cNvPr id="11" name="Picture 10" descr="Havdalah 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4641599"/>
            <a:ext cx="1310737" cy="16894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4800" y="6331044"/>
            <a:ext cx="19126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20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6" name="Picture 5" descr="Shavua Tov lyric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838" y="2713065"/>
            <a:ext cx="4602162" cy="6127086"/>
          </a:xfrm>
          <a:prstGeom prst="rect">
            <a:avLst/>
          </a:prstGeom>
        </p:spPr>
      </p:pic>
      <p:pic>
        <p:nvPicPr>
          <p:cNvPr id="5" name="Picture 4" descr="MT 22 Hatikva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745327" y="208398"/>
            <a:ext cx="4377482" cy="2466656"/>
          </a:xfrm>
          <a:prstGeom prst="rect">
            <a:avLst/>
          </a:prstGeom>
        </p:spPr>
      </p:pic>
      <p:pic>
        <p:nvPicPr>
          <p:cNvPr id="10" name="Picture 9" descr="Three star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10" y="3956003"/>
            <a:ext cx="1530319" cy="1530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2684" y="6096198"/>
            <a:ext cx="14714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19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678</a:t>
            </a:r>
            <a:endParaRPr lang="en-US" sz="105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3025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T 3 Eilu D'var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90" y="271307"/>
            <a:ext cx="4446509" cy="5483220"/>
          </a:xfrm>
          <a:prstGeom prst="rect">
            <a:avLst/>
          </a:prstGeom>
        </p:spPr>
      </p:pic>
      <p:pic>
        <p:nvPicPr>
          <p:cNvPr id="10" name="Picture 9" descr="MT 4 Psalm 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" y="214583"/>
            <a:ext cx="4522793" cy="64224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02454" y="6242290"/>
            <a:ext cx="18431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3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44</a:t>
            </a:r>
            <a:endParaRPr lang="en-US" sz="1050" dirty="0">
              <a:latin typeface="Athelas Regular"/>
              <a:cs typeface="Athelas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824" y="6242290"/>
            <a:ext cx="16882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thelas Regular"/>
                <a:cs typeface="Athelas Regular"/>
              </a:rPr>
              <a:t>P</a:t>
            </a:r>
            <a:r>
              <a:rPr lang="en-US" sz="1050" dirty="0" smtClean="0">
                <a:latin typeface="Athelas Regular"/>
                <a:cs typeface="Athelas Regular"/>
              </a:rPr>
              <a:t>. 4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55</a:t>
            </a:r>
            <a:endParaRPr lang="en-US" sz="105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676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 5 Bar'ch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38" y="74301"/>
            <a:ext cx="4572001" cy="2893351"/>
          </a:xfrm>
          <a:prstGeom prst="rect">
            <a:avLst/>
          </a:prstGeom>
        </p:spPr>
      </p:pic>
      <p:pic>
        <p:nvPicPr>
          <p:cNvPr id="6" name="Picture 5" descr="MT Or Had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78" y="2828830"/>
            <a:ext cx="3978922" cy="3377663"/>
          </a:xfrm>
          <a:prstGeom prst="rect">
            <a:avLst/>
          </a:prstGeom>
        </p:spPr>
      </p:pic>
      <p:pic>
        <p:nvPicPr>
          <p:cNvPr id="7" name="Picture 6" descr="MT 6 Sh'm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0" y="1432879"/>
            <a:ext cx="4359642" cy="2983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8173" y="6206493"/>
            <a:ext cx="1889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5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pp. 58 and 61</a:t>
            </a:r>
            <a:endParaRPr lang="en-US" sz="1050" dirty="0">
              <a:latin typeface="Athelas Regular"/>
              <a:cs typeface="Athelas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3731" y="6206493"/>
            <a:ext cx="16262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6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pp. 64-65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11" name="Picture 10" descr="ear-icon-png-26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47" y="416370"/>
            <a:ext cx="978693" cy="9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6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 7 V'ahav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99" y="197845"/>
            <a:ext cx="4485055" cy="5852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4638" y="6050031"/>
            <a:ext cx="20909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7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66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7" name="Picture 6" descr="MT 8 Love Adonai Your G-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97845"/>
            <a:ext cx="4243148" cy="2206437"/>
          </a:xfrm>
          <a:prstGeom prst="rect">
            <a:avLst/>
          </a:prstGeom>
        </p:spPr>
      </p:pic>
      <p:pic>
        <p:nvPicPr>
          <p:cNvPr id="8" name="Picture 7" descr="MT 9 Sing The So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08" y="3427412"/>
            <a:ext cx="2869908" cy="2010283"/>
          </a:xfrm>
          <a:prstGeom prst="rect">
            <a:avLst/>
          </a:prstGeom>
        </p:spPr>
      </p:pic>
      <p:pic>
        <p:nvPicPr>
          <p:cNvPr id="9" name="Picture 8" descr="brushstroke-hea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20" y="2803609"/>
            <a:ext cx="1550354" cy="1842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2985" y="6050031"/>
            <a:ext cx="2416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8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pp. 319 and 321</a:t>
            </a:r>
            <a:endParaRPr lang="en-US" sz="105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1688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 10 Mi Chamoc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624420" y="49079"/>
            <a:ext cx="4398957" cy="5863483"/>
          </a:xfrm>
          <a:prstGeom prst="rect">
            <a:avLst/>
          </a:prstGeom>
        </p:spPr>
      </p:pic>
      <p:pic>
        <p:nvPicPr>
          <p:cNvPr id="6" name="Picture 5" descr="Cybele playing frame dr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19" y="2741651"/>
            <a:ext cx="1278132" cy="1905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3058" y="5870540"/>
            <a:ext cx="1750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9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72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8" name="Picture 7" descr="MT 11 Adonai S'fata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26433" y="1454374"/>
            <a:ext cx="4474824" cy="31757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0196" y="5870540"/>
            <a:ext cx="14249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10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74</a:t>
            </a:r>
            <a:endParaRPr lang="en-US" sz="105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3719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 12 Av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06" y="111839"/>
            <a:ext cx="4358667" cy="6214283"/>
          </a:xfrm>
          <a:prstGeom prst="rect">
            <a:avLst/>
          </a:prstGeom>
        </p:spPr>
      </p:pic>
      <p:pic>
        <p:nvPicPr>
          <p:cNvPr id="6" name="Picture 5" descr="MT 13 G'vur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129681" y="149527"/>
            <a:ext cx="4369642" cy="5833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2080" y="6297973"/>
            <a:ext cx="1688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11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76</a:t>
            </a:r>
            <a:endParaRPr lang="en-US" sz="1050" dirty="0">
              <a:latin typeface="Athelas Regular"/>
              <a:cs typeface="Athelas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9077" y="6297973"/>
            <a:ext cx="20444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12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78</a:t>
            </a:r>
            <a:endParaRPr lang="en-US" sz="1050" dirty="0">
              <a:latin typeface="Athelas Regular"/>
              <a:cs typeface="Athela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2803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 14 K'dus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699852" y="39882"/>
            <a:ext cx="4381962" cy="6331575"/>
          </a:xfrm>
          <a:prstGeom prst="rect">
            <a:avLst/>
          </a:prstGeom>
        </p:spPr>
      </p:pic>
      <p:pic>
        <p:nvPicPr>
          <p:cNvPr id="6" name="Picture 5" descr="MT 15 Elohai N'tzor and Oseh Shal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1" y="266701"/>
            <a:ext cx="4163430" cy="5371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9150" y="6298480"/>
            <a:ext cx="18586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13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82</a:t>
            </a:r>
            <a:endParaRPr lang="en-US" sz="1050" dirty="0">
              <a:latin typeface="Athelas Regular"/>
              <a:cs typeface="Athelas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2381" y="6298480"/>
            <a:ext cx="15488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14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100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9" name="Picture 8" descr="Peace Do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81" y="5581608"/>
            <a:ext cx="1346792" cy="7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2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 16 Prayer For Our Coun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818927" y="153509"/>
            <a:ext cx="3447385" cy="3387756"/>
          </a:xfrm>
          <a:prstGeom prst="rect">
            <a:avLst/>
          </a:prstGeom>
        </p:spPr>
      </p:pic>
      <p:pic>
        <p:nvPicPr>
          <p:cNvPr id="7" name="Picture 6" descr="MT 17 Prayer for the State of Isra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54" y="3473450"/>
            <a:ext cx="3371375" cy="3093560"/>
          </a:xfrm>
          <a:prstGeom prst="rect">
            <a:avLst/>
          </a:prstGeom>
        </p:spPr>
      </p:pic>
      <p:pic>
        <p:nvPicPr>
          <p:cNvPr id="8" name="Picture 7" descr="MT 18 Aleinu titl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6" y="67718"/>
            <a:ext cx="3511296" cy="941832"/>
          </a:xfrm>
          <a:prstGeom prst="rect">
            <a:avLst/>
          </a:prstGeom>
        </p:spPr>
      </p:pic>
      <p:pic>
        <p:nvPicPr>
          <p:cNvPr id="9" name="Picture 8" descr="MT 18 Aleinu part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257647" y="1009550"/>
            <a:ext cx="4314353" cy="2380247"/>
          </a:xfrm>
          <a:prstGeom prst="rect">
            <a:avLst/>
          </a:prstGeom>
        </p:spPr>
      </p:pic>
      <p:pic>
        <p:nvPicPr>
          <p:cNvPr id="10" name="Picture 9" descr="MT 19 Shehu Note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57647" y="3389797"/>
            <a:ext cx="4096215" cy="28839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0357" y="6309269"/>
            <a:ext cx="2354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15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pp. 112 and 113</a:t>
            </a:r>
            <a:endParaRPr lang="en-US" sz="1050" dirty="0">
              <a:latin typeface="Athelas Regular"/>
              <a:cs typeface="Athelas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9077" y="6252331"/>
            <a:ext cx="21374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16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pp. 586 and 588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6" name="Picture 5" descr="MT 17 Prayer for the State of Israel title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73" y="3279653"/>
            <a:ext cx="1842530" cy="3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14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T 20 May We Gain Wisd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15" y="130895"/>
            <a:ext cx="4174717" cy="3834432"/>
          </a:xfrm>
          <a:prstGeom prst="rect">
            <a:avLst/>
          </a:prstGeom>
        </p:spPr>
      </p:pic>
      <p:pic>
        <p:nvPicPr>
          <p:cNvPr id="6" name="Picture 5" descr="MT 21 Kaddish Yat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383441" y="164791"/>
            <a:ext cx="3939249" cy="6289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4638" y="6158458"/>
            <a:ext cx="18276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17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591</a:t>
            </a:r>
            <a:endParaRPr lang="en-US" sz="1050" dirty="0">
              <a:latin typeface="Athelas Regular"/>
              <a:cs typeface="Athelas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9450" y="6158458"/>
            <a:ext cx="17966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thelas Regular"/>
                <a:cs typeface="Athelas Regular"/>
              </a:rPr>
              <a:t>P. 18</a:t>
            </a:r>
          </a:p>
          <a:p>
            <a:pPr algn="ctr"/>
            <a:r>
              <a:rPr lang="en-US" sz="1050" dirty="0" err="1" smtClean="0">
                <a:latin typeface="Athelas Regular"/>
                <a:cs typeface="Athelas Regular"/>
              </a:rPr>
              <a:t>Mishkan</a:t>
            </a:r>
            <a:r>
              <a:rPr lang="en-US" sz="1050" dirty="0" smtClean="0">
                <a:latin typeface="Athelas Regular"/>
                <a:cs typeface="Athelas Regular"/>
              </a:rPr>
              <a:t> </a:t>
            </a:r>
            <a:r>
              <a:rPr lang="en-US" sz="1050" dirty="0" err="1" smtClean="0">
                <a:latin typeface="Athelas Regular"/>
                <a:cs typeface="Athelas Regular"/>
              </a:rPr>
              <a:t>T’filah</a:t>
            </a:r>
            <a:r>
              <a:rPr lang="en-US" sz="1050" dirty="0" smtClean="0">
                <a:latin typeface="Athelas Regular"/>
                <a:cs typeface="Athelas Regular"/>
              </a:rPr>
              <a:t> p. 598</a:t>
            </a:r>
            <a:endParaRPr lang="en-US" sz="1050" dirty="0">
              <a:latin typeface="Athelas Regular"/>
              <a:cs typeface="Athelas Regular"/>
            </a:endParaRPr>
          </a:p>
        </p:txBody>
      </p:sp>
      <p:pic>
        <p:nvPicPr>
          <p:cNvPr id="9" name="Picture 8" descr="Sunris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72" y="4089241"/>
            <a:ext cx="2849342" cy="17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81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163</Words>
  <Application>Microsoft Macintosh PowerPoint</Application>
  <PresentationFormat>On-screen Show (4:3)</PresentationFormat>
  <Paragraphs>39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Vera Broekhuysen</dc:creator>
  <cp:lastModifiedBy>Vera Broekhuysen</cp:lastModifiedBy>
  <cp:revision>59</cp:revision>
  <cp:lastPrinted>2017-08-09T02:05:11Z</cp:lastPrinted>
  <dcterms:created xsi:type="dcterms:W3CDTF">2017-08-09T01:42:52Z</dcterms:created>
  <dcterms:modified xsi:type="dcterms:W3CDTF">2017-08-09T16:06:11Z</dcterms:modified>
</cp:coreProperties>
</file>